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57" r:id="rId5"/>
    <p:sldId id="258" r:id="rId6"/>
    <p:sldId id="264" r:id="rId7"/>
    <p:sldId id="266" r:id="rId8"/>
    <p:sldId id="259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4660"/>
  </p:normalViewPr>
  <p:slideViewPr>
    <p:cSldViewPr>
      <p:cViewPr varScale="1">
        <p:scale>
          <a:sx n="100" d="100"/>
          <a:sy n="100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02DF7B-277A-4C65-B430-F55BDF4130D3}" type="datetimeFigureOut">
              <a:rPr lang="sr-Latn-CS" smtClean="0"/>
              <a:pPr/>
              <a:t>5.11.2011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3B5BEC-7E23-4B4A-87CA-3D604D3B0FA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D:\Documents%20and%20Settings\korisnik\Desktop\MARIJA\tony.wma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D:\Documents%20and%20Settings\korisnik\Desktop\MARIJA\boban.wma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D:\Documents%20and%20Settings\korisnik\Desktop\MARIJA\don%20omar.wma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D:\Documents%20and%20Settings\korisnik\Desktop\MARIJA\hladno%20pivo.wma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solidFill>
                  <a:schemeClr val="tx1"/>
                </a:solidFill>
                <a:latin typeface="Forte" pitchFamily="66" charset="0"/>
              </a:rPr>
              <a:t>Tony Cetinski</a:t>
            </a:r>
            <a:endParaRPr lang="hr-HR" sz="4800" dirty="0">
              <a:solidFill>
                <a:schemeClr val="tx1"/>
              </a:solidFill>
              <a:latin typeface="Forte" pitchFamily="66" charset="0"/>
            </a:endParaRPr>
          </a:p>
        </p:txBody>
      </p:sp>
      <p:pic>
        <p:nvPicPr>
          <p:cNvPr id="4" name="Content Placeholder 3" descr="cetinski_arena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57488" y="428604"/>
            <a:ext cx="3281041" cy="4905074"/>
          </a:xfrm>
        </p:spPr>
      </p:pic>
      <p:pic>
        <p:nvPicPr>
          <p:cNvPr id="5" name="tony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28662" y="1357298"/>
            <a:ext cx="1295408" cy="129540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69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243918" cy="3314722"/>
          </a:xfrm>
        </p:spPr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tx1"/>
                </a:solidFill>
                <a:latin typeface="Forte" pitchFamily="66" charset="0"/>
              </a:rPr>
              <a:t>                    </a:t>
            </a:r>
            <a:endParaRPr lang="hr-HR" sz="4400" dirty="0">
              <a:solidFill>
                <a:schemeClr val="tx1"/>
              </a:solidFill>
              <a:latin typeface="Forte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 rot="2027717">
            <a:off x="517964" y="2391440"/>
            <a:ext cx="7708512" cy="2988044"/>
          </a:xfrm>
        </p:spPr>
        <p:txBody>
          <a:bodyPr>
            <a:normAutofit/>
          </a:bodyPr>
          <a:lstStyle/>
          <a:p>
            <a:r>
              <a:rPr lang="hr-HR" sz="17000" dirty="0" smtClean="0">
                <a:solidFill>
                  <a:srgbClr val="FFFF00"/>
                </a:solidFill>
                <a:latin typeface="Blackadder ITC" pitchFamily="82" charset="0"/>
              </a:rPr>
              <a:t>The End</a:t>
            </a:r>
            <a:endParaRPr lang="hr-HR" sz="17000" dirty="0">
              <a:solidFill>
                <a:srgbClr val="FFFF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b="0" dirty="0" smtClean="0">
                <a:solidFill>
                  <a:schemeClr val="tx1"/>
                </a:solidFill>
                <a:latin typeface="Forte" pitchFamily="66" charset="0"/>
              </a:rPr>
              <a:t>The most listened musical genres in Karlovac</a:t>
            </a:r>
            <a:endParaRPr lang="hr-HR" sz="4000" dirty="0">
              <a:solidFill>
                <a:schemeClr val="tx1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Ravie" pitchFamily="82" charset="0"/>
              </a:rPr>
              <a:t>Turbo folk</a:t>
            </a:r>
          </a:p>
          <a:p>
            <a:endParaRPr lang="hr-HR" dirty="0" smtClean="0">
              <a:latin typeface="Ravie" pitchFamily="82" charset="0"/>
            </a:endParaRPr>
          </a:p>
          <a:p>
            <a:r>
              <a:rPr lang="hr-HR" dirty="0" smtClean="0">
                <a:latin typeface="Ravie" pitchFamily="82" charset="0"/>
              </a:rPr>
              <a:t>House</a:t>
            </a:r>
          </a:p>
          <a:p>
            <a:endParaRPr lang="hr-HR" dirty="0" smtClean="0">
              <a:latin typeface="Ravie" pitchFamily="82" charset="0"/>
            </a:endParaRPr>
          </a:p>
          <a:p>
            <a:r>
              <a:rPr lang="hr-HR" dirty="0" smtClean="0">
                <a:latin typeface="Ravie" pitchFamily="82" charset="0"/>
              </a:rPr>
              <a:t>Rock </a:t>
            </a:r>
          </a:p>
          <a:p>
            <a:pPr>
              <a:buNone/>
            </a:pPr>
            <a:endParaRPr lang="hr-HR" dirty="0" smtClean="0">
              <a:latin typeface="Ravie" pitchFamily="82" charset="0"/>
            </a:endParaRPr>
          </a:p>
          <a:p>
            <a:r>
              <a:rPr lang="hr-HR" dirty="0" smtClean="0">
                <a:latin typeface="Ravie" pitchFamily="82" charset="0"/>
              </a:rPr>
              <a:t>Pop</a:t>
            </a:r>
          </a:p>
          <a:p>
            <a:pPr>
              <a:buNone/>
            </a:pPr>
            <a:endParaRPr lang="hr-HR" dirty="0" smtClean="0">
              <a:latin typeface="Ravie" pitchFamily="82" charset="0"/>
            </a:endParaRPr>
          </a:p>
          <a:p>
            <a:endParaRPr lang="hr-HR" dirty="0">
              <a:latin typeface="Ravie" pitchFamily="82" charset="0"/>
            </a:endParaRPr>
          </a:p>
        </p:txBody>
      </p:sp>
      <p:pic>
        <p:nvPicPr>
          <p:cNvPr id="4" name="Picture 3" descr="no_music__no_life_by_0Silver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1142984"/>
            <a:ext cx="4857784" cy="364333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dirty="0" smtClean="0">
                <a:solidFill>
                  <a:schemeClr val="tx1"/>
                </a:solidFill>
                <a:latin typeface="Forte" pitchFamily="66" charset="0"/>
              </a:rPr>
              <a:t>Turbo folk</a:t>
            </a:r>
            <a:endParaRPr lang="hr-HR" sz="7200" dirty="0">
              <a:solidFill>
                <a:schemeClr val="tx1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latin typeface="Forte" pitchFamily="66" charset="0"/>
              </a:rPr>
              <a:t>Originated in Serbia</a:t>
            </a:r>
          </a:p>
          <a:p>
            <a:r>
              <a:rPr lang="hr-HR" dirty="0" smtClean="0">
                <a:latin typeface="Forte" pitchFamily="66" charset="0"/>
              </a:rPr>
              <a:t>P</a:t>
            </a:r>
            <a:r>
              <a:rPr lang="en-US" dirty="0" err="1" smtClean="0">
                <a:latin typeface="Forte" pitchFamily="66" charset="0"/>
              </a:rPr>
              <a:t>opular</a:t>
            </a:r>
            <a:r>
              <a:rPr lang="en-US" dirty="0" smtClean="0">
                <a:latin typeface="Forte" pitchFamily="66" charset="0"/>
              </a:rPr>
              <a:t> in </a:t>
            </a:r>
            <a:r>
              <a:rPr lang="hr-HR" dirty="0" smtClean="0">
                <a:latin typeface="Forte" pitchFamily="66" charset="0"/>
              </a:rPr>
              <a:t>Bosnia and Herzegovina, Croatia and Montenegro</a:t>
            </a:r>
          </a:p>
          <a:p>
            <a:r>
              <a:rPr lang="hr-HR" dirty="0" smtClean="0">
                <a:latin typeface="Forte" pitchFamily="66" charset="0"/>
              </a:rPr>
              <a:t>One of the most popular tubro folk singers :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- Lepa Brena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- Mile Kitić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- Ceca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- Boban Rajović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- Dragana Mirković</a:t>
            </a:r>
          </a:p>
          <a:p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Forte" pitchFamily="66" charset="0"/>
              </a:rPr>
              <a:t>Boban Rajović  and Dragana Mirković</a:t>
            </a:r>
            <a:endParaRPr lang="hr-HR" dirty="0">
              <a:solidFill>
                <a:schemeClr val="tx1"/>
              </a:solidFill>
              <a:latin typeface="Forte" pitchFamily="66" charset="0"/>
            </a:endParaRPr>
          </a:p>
        </p:txBody>
      </p:sp>
      <p:pic>
        <p:nvPicPr>
          <p:cNvPr id="6" name="Content Placeholder 5" descr="116818_1215du09_i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85786" y="642918"/>
            <a:ext cx="7457763" cy="4505732"/>
          </a:xfrm>
        </p:spPr>
      </p:pic>
      <p:pic>
        <p:nvPicPr>
          <p:cNvPr id="7" name="boban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00100" y="714356"/>
            <a:ext cx="1285884" cy="128588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6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solidFill>
                  <a:schemeClr val="tx1"/>
                </a:solidFill>
                <a:latin typeface="Forte" pitchFamily="66" charset="0"/>
              </a:rPr>
              <a:t>House</a:t>
            </a:r>
            <a:endParaRPr lang="hr-HR" sz="4800" dirty="0">
              <a:solidFill>
                <a:schemeClr val="tx1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Forte" pitchFamily="66" charset="0"/>
              </a:rPr>
              <a:t>One of the most listened house performers in Karlovac :  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- David Guetta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- Pitbull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- LMFAO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- Lady Ga-Ga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- Don Omar</a:t>
            </a:r>
            <a:endParaRPr lang="hr-HR" dirty="0">
              <a:latin typeface="Forte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Forte" pitchFamily="66" charset="0"/>
              </a:rPr>
              <a:t>Don Omar</a:t>
            </a:r>
            <a:endParaRPr lang="hr-HR" dirty="0">
              <a:solidFill>
                <a:schemeClr val="tx1"/>
              </a:solidFill>
              <a:latin typeface="Forte" pitchFamily="66" charset="0"/>
            </a:endParaRPr>
          </a:p>
        </p:txBody>
      </p:sp>
      <p:pic>
        <p:nvPicPr>
          <p:cNvPr id="4" name="Content Placeholder 3" descr="don_omar--400x3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85852" y="513120"/>
            <a:ext cx="6643734" cy="4982801"/>
          </a:xfrm>
        </p:spPr>
      </p:pic>
      <p:pic>
        <p:nvPicPr>
          <p:cNvPr id="5" name="don omar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143636" y="714356"/>
            <a:ext cx="1643074" cy="164307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49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solidFill>
                  <a:schemeClr val="tx1"/>
                </a:solidFill>
                <a:latin typeface="Forte" pitchFamily="66" charset="0"/>
              </a:rPr>
              <a:t>Rock</a:t>
            </a:r>
            <a:endParaRPr lang="hr-HR" sz="5400" dirty="0">
              <a:solidFill>
                <a:schemeClr val="tx1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41722"/>
          </a:xfrm>
        </p:spPr>
        <p:txBody>
          <a:bodyPr>
            <a:normAutofit/>
          </a:bodyPr>
          <a:lstStyle/>
          <a:p>
            <a:r>
              <a:rPr lang="hr-HR" sz="2600" dirty="0" smtClean="0">
                <a:latin typeface="Forte" pitchFamily="66" charset="0"/>
              </a:rPr>
              <a:t>One of the most listened foreign bands in our town </a:t>
            </a:r>
            <a:r>
              <a:rPr lang="hr-HR" dirty="0" smtClean="0">
                <a:latin typeface="Forte" pitchFamily="66" charset="0"/>
              </a:rPr>
              <a:t>: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- Green Day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- Guns </a:t>
            </a:r>
            <a:r>
              <a:rPr lang="hr-HR" smtClean="0">
                <a:latin typeface="Forte" pitchFamily="66" charset="0"/>
              </a:rPr>
              <a:t>&amp; Roses</a:t>
            </a:r>
            <a:endParaRPr lang="hr-HR" dirty="0" smtClean="0">
              <a:latin typeface="Forte" pitchFamily="66" charset="0"/>
            </a:endParaRP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- U2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-Metallica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latin typeface="Forte" pitchFamily="66" charset="0"/>
              </a:rPr>
              <a:t> Croatian rock bands : - Opća Opasnost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                 - Hladno Pivo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                 - Parni Valjak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             </a:t>
            </a:r>
            <a:endParaRPr lang="hr-HR" dirty="0">
              <a:latin typeface="Forte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tx1"/>
                </a:solidFill>
                <a:latin typeface="Forte" pitchFamily="66" charset="0"/>
              </a:rPr>
              <a:t>Hladno Pivo</a:t>
            </a:r>
            <a:endParaRPr lang="hr-HR" sz="4000" dirty="0">
              <a:solidFill>
                <a:schemeClr val="tx1"/>
              </a:solidFill>
              <a:latin typeface="Forte" pitchFamily="66" charset="0"/>
            </a:endParaRPr>
          </a:p>
        </p:txBody>
      </p:sp>
      <p:pic>
        <p:nvPicPr>
          <p:cNvPr id="4" name="Content Placeholder 3" descr="600full-hladno-piv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71604" y="428604"/>
            <a:ext cx="6027581" cy="4929222"/>
          </a:xfrm>
        </p:spPr>
      </p:pic>
      <p:pic>
        <p:nvPicPr>
          <p:cNvPr id="5" name="hladno pivo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786314" y="4286256"/>
            <a:ext cx="1090618" cy="109061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29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6600" dirty="0" smtClean="0">
                <a:solidFill>
                  <a:schemeClr val="tx1"/>
                </a:solidFill>
                <a:latin typeface="Forte" pitchFamily="66" charset="0"/>
              </a:rPr>
              <a:t>Pop</a:t>
            </a:r>
            <a:endParaRPr lang="hr-HR" sz="6600" dirty="0">
              <a:solidFill>
                <a:schemeClr val="tx1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>
                <a:latin typeface="Forte" pitchFamily="66" charset="0"/>
              </a:rPr>
              <a:t>The most listened foreign pop singers :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         - Michael Jackson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         - Madonna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         - Britney Spears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         - Adele</a:t>
            </a:r>
          </a:p>
          <a:p>
            <a:pPr>
              <a:buNone/>
            </a:pPr>
            <a:endParaRPr lang="hr-HR" dirty="0" smtClean="0">
              <a:latin typeface="Forte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latin typeface="Forte" pitchFamily="66" charset="0"/>
              </a:rPr>
              <a:t>Croatian pop singers and groups : 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                  - Tony Cetinski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                  - Colonija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                  -Feminem</a:t>
            </a:r>
          </a:p>
          <a:p>
            <a:pPr>
              <a:buNone/>
            </a:pPr>
            <a:r>
              <a:rPr lang="hr-HR" dirty="0" smtClean="0">
                <a:latin typeface="Forte" pitchFamily="66" charset="0"/>
              </a:rPr>
              <a:t>                                       - Nina Badrić</a:t>
            </a:r>
            <a:endParaRPr lang="hr-HR" dirty="0">
              <a:latin typeface="Forte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149</Words>
  <Application>Microsoft Office PowerPoint</Application>
  <PresentationFormat>Prikaz na zaslonu (4:3)</PresentationFormat>
  <Paragraphs>52</Paragraphs>
  <Slides>11</Slides>
  <Notes>0</Notes>
  <HiddenSlides>0</HiddenSlides>
  <MMClips>4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slajdova</vt:lpstr>
      </vt:variant>
      <vt:variant>
        <vt:i4>11</vt:i4>
      </vt:variant>
    </vt:vector>
  </HeadingPairs>
  <TitlesOfParts>
    <vt:vector size="13" baseType="lpstr">
      <vt:lpstr>Office Theme</vt:lpstr>
      <vt:lpstr>Aspect</vt:lpstr>
      <vt:lpstr>Slajd 1</vt:lpstr>
      <vt:lpstr>The most listened musical genres in Karlovac</vt:lpstr>
      <vt:lpstr>Turbo folk</vt:lpstr>
      <vt:lpstr>Boban Rajović  and Dragana Mirković</vt:lpstr>
      <vt:lpstr>House</vt:lpstr>
      <vt:lpstr>Don Omar</vt:lpstr>
      <vt:lpstr>Rock</vt:lpstr>
      <vt:lpstr>Hladno Pivo</vt:lpstr>
      <vt:lpstr>Pop</vt:lpstr>
      <vt:lpstr>Tony Cetinski</vt:lpstr>
      <vt:lpstr>          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Vrbanek Invest</cp:lastModifiedBy>
  <cp:revision>12</cp:revision>
  <dcterms:created xsi:type="dcterms:W3CDTF">2011-11-04T17:42:20Z</dcterms:created>
  <dcterms:modified xsi:type="dcterms:W3CDTF">2011-11-05T15:02:49Z</dcterms:modified>
</cp:coreProperties>
</file>